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1.xml"/><Relationship Id="rId22" Type="http://schemas.openxmlformats.org/officeDocument/2006/relationships/image" Target="../media/image9.jpg"/><Relationship Id="rId21" Type="http://schemas.openxmlformats.org/officeDocument/2006/relationships/image" Target="../media/image8.jpg"/><Relationship Id="rId24" Type="http://schemas.openxmlformats.org/officeDocument/2006/relationships/image" Target="../media/image7.jpg"/><Relationship Id="rId23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OfficialHeera" TargetMode="External"/><Relationship Id="rId4" Type="http://schemas.openxmlformats.org/officeDocument/2006/relationships/hyperlink" Target="https://www.instagram.com/amandeep_singhheera/" TargetMode="External"/><Relationship Id="rId9" Type="http://schemas.openxmlformats.org/officeDocument/2006/relationships/hyperlink" Target="https://www.facebook.com/OfficialHeera/videos/1721639218049509" TargetMode="External"/><Relationship Id="rId25" Type="http://schemas.openxmlformats.org/officeDocument/2006/relationships/image" Target="../media/image11.jp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3.jpg"/><Relationship Id="rId8" Type="http://schemas.openxmlformats.org/officeDocument/2006/relationships/image" Target="../media/image6.jpg"/><Relationship Id="rId11" Type="http://schemas.openxmlformats.org/officeDocument/2006/relationships/slide" Target="/ppt/slides/slide1.xml"/><Relationship Id="rId10" Type="http://schemas.openxmlformats.org/officeDocument/2006/relationships/slide" Target="/ppt/slides/slide1.xml"/><Relationship Id="rId13" Type="http://schemas.openxmlformats.org/officeDocument/2006/relationships/slide" Target="/ppt/slides/slide1.xml"/><Relationship Id="rId12" Type="http://schemas.openxmlformats.org/officeDocument/2006/relationships/slide" Target="/ppt/slides/slide1.xml"/><Relationship Id="rId15" Type="http://schemas.openxmlformats.org/officeDocument/2006/relationships/slide" Target="/ppt/slides/slide1.xml"/><Relationship Id="rId14" Type="http://schemas.openxmlformats.org/officeDocument/2006/relationships/slide" Target="/ppt/slides/slide1.xml"/><Relationship Id="rId17" Type="http://schemas.openxmlformats.org/officeDocument/2006/relationships/image" Target="../media/image2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66678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875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25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875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25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875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25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875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25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875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25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875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25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875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25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875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25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875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25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875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25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875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25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875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25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775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27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27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2700">
                <a:solidFill>
                  <a:srgbClr val="050505"/>
                </a:solidFill>
                <a:highlight>
                  <a:srgbClr val="FFFFFF"/>
                </a:highlight>
              </a:rPr>
              <a:t>Amandeep Singh Heera</a:t>
            </a:r>
            <a:r>
              <a:rPr b="1" lang="en-GB" sz="2700">
                <a:solidFill>
                  <a:srgbClr val="050505"/>
                </a:solidFill>
                <a:highlight>
                  <a:srgbClr val="FFFFFF"/>
                </a:highlight>
              </a:rPr>
              <a:t>-</a:t>
            </a:r>
            <a:r>
              <a:rPr lang="en-GB" sz="27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Punjabi singer </a:t>
            </a:r>
            <a:endParaRPr sz="27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2775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675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875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625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875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814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sz="525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0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2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4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50505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Heera is an Indian Punjabi-language singer and theatre actor. ... He is best known for his songs like Speciality and Mere Jinna Pyaar. ... He is also known for ...</a:t>
            </a:r>
            <a:endParaRPr i="1" sz="1800">
              <a:solidFill>
                <a:srgbClr val="050505"/>
              </a:solidFill>
              <a:highlight>
                <a:schemeClr val="lt1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9899968632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rapperadaboy@yahoo.com</a:t>
            </a:r>
            <a:endParaRPr sz="1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20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597075" y="306650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597075" y="1951613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97075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931150" y="1853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931150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