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5.jpg"/><Relationship Id="rId22" Type="http://schemas.openxmlformats.org/officeDocument/2006/relationships/hyperlink" Target="https://www.youtube.com/watch?v=dMDr6JGo0V4" TargetMode="External"/><Relationship Id="rId21" Type="http://schemas.openxmlformats.org/officeDocument/2006/relationships/slide" Target="/ppt/slides/slide1.xml"/><Relationship Id="rId24" Type="http://schemas.openxmlformats.org/officeDocument/2006/relationships/image" Target="../media/image7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instagram.com/ashok6336/" TargetMode="External"/><Relationship Id="rId4" Type="http://schemas.openxmlformats.org/officeDocument/2006/relationships/hyperlink" Target="https://www.facebook.com/jadugarbhandari/" TargetMode="External"/><Relationship Id="rId9" Type="http://schemas.openxmlformats.org/officeDocument/2006/relationships/image" Target="../media/image1.jpg"/><Relationship Id="rId26" Type="http://schemas.openxmlformats.org/officeDocument/2006/relationships/image" Target="../media/image8.png"/><Relationship Id="rId25" Type="http://schemas.openxmlformats.org/officeDocument/2006/relationships/image" Target="../media/image11.png"/><Relationship Id="rId27" Type="http://schemas.openxmlformats.org/officeDocument/2006/relationships/image" Target="../media/image10.png"/><Relationship Id="rId5" Type="http://schemas.openxmlformats.org/officeDocument/2006/relationships/hyperlink" Target="https://www.facebook.com/p/Madhuu-Mohinii-Upadhyay-100069203656237/?locale=hi_IN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6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user/jadugarbhandari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ZXk9rovLbG4" TargetMode="External"/><Relationship Id="rId15" Type="http://schemas.openxmlformats.org/officeDocument/2006/relationships/hyperlink" Target="https://www.youtube.com/watch?v=7rbx0lU9a2k" TargetMode="External"/><Relationship Id="rId14" Type="http://schemas.openxmlformats.org/officeDocument/2006/relationships/hyperlink" Target="https://www.youtube.com/watch?v=GiwVne1LOM4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7rbx0lU9a2k" TargetMode="External"/><Relationship Id="rId19" Type="http://schemas.openxmlformats.org/officeDocument/2006/relationships/image" Target="../media/image4.jpg"/><Relationship Id="rId18" Type="http://schemas.openxmlformats.org/officeDocument/2006/relationships/hyperlink" Target="https://www.harmonicamagic.com/?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9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" sz="12000">
                <a:solidFill>
                  <a:srgbClr val="050505"/>
                </a:solidFill>
                <a:highlight>
                  <a:srgbClr val="FFFFFF"/>
                </a:highlight>
              </a:rPr>
              <a:t>Ashok Bhandari</a:t>
            </a:r>
            <a:r>
              <a:rPr b="1" lang="en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" sz="1150">
                <a:solidFill>
                  <a:srgbClr val="050505"/>
                </a:solidFill>
                <a:highlight>
                  <a:srgbClr val="FFFFFF"/>
                </a:highlight>
              </a:rPr>
              <a:t> </a:t>
            </a:r>
            <a:r>
              <a:rPr lang="en" sz="12000">
                <a:solidFill>
                  <a:srgbClr val="050505"/>
                </a:solidFill>
                <a:highlight>
                  <a:srgbClr val="FFFFFF"/>
                </a:highlight>
              </a:rPr>
              <a:t>Magician</a:t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r:id="rId4"/>
          </p:cNvPr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886" y="3451301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6886" y="39469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Linkk1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1"/>
          </p:cNvPr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2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3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4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5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6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7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8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Ashok Bhandari </a:t>
            </a: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was a magician and a Harmonica player; he is a man with many talents. The entrepreneur inside him convinced him to start making detergents when he was 15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9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9999902183/9899902183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0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mohini.upadhyaya@gmail.com</a:t>
            </a:r>
            <a:endParaRPr/>
          </a:p>
        </p:txBody>
      </p:sp>
      <p:sp>
        <p:nvSpPr>
          <p:cNvPr id="71" name="Google Shape;71;p13">
            <a:hlinkClick action="ppaction://hlinksldjump" r:id="rId21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2"/>
              </a:rPr>
              <a:t>Lnik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994725" y="865450"/>
            <a:ext cx="1149275" cy="143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537263" y="1454981"/>
            <a:ext cx="2081201" cy="1377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65813" y="2469475"/>
            <a:ext cx="1236027" cy="156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517800" y="2962397"/>
            <a:ext cx="2120125" cy="212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787596" y="4166020"/>
            <a:ext cx="1392449" cy="969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