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jpg"/><Relationship Id="rId22" Type="http://schemas.openxmlformats.org/officeDocument/2006/relationships/hyperlink" Target="https://www.youtube.com/watch?v=gQJyfWV15tk" TargetMode="External"/><Relationship Id="rId21" Type="http://schemas.openxmlformats.org/officeDocument/2006/relationships/slide" Target="/ppt/slides/slide1.xml"/><Relationship Id="rId24" Type="http://schemas.openxmlformats.org/officeDocument/2006/relationships/image" Target="../media/image9.png"/><Relationship Id="rId23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1.xml"/><Relationship Id="rId4" Type="http://schemas.openxmlformats.org/officeDocument/2006/relationships/slide" Target="/ppt/slides/slide1.xml"/><Relationship Id="rId9" Type="http://schemas.openxmlformats.org/officeDocument/2006/relationships/image" Target="../media/image2.jpg"/><Relationship Id="rId26" Type="http://schemas.openxmlformats.org/officeDocument/2006/relationships/image" Target="../media/image10.png"/><Relationship Id="rId25" Type="http://schemas.openxmlformats.org/officeDocument/2006/relationships/image" Target="../media/image8.png"/><Relationship Id="rId5" Type="http://schemas.openxmlformats.org/officeDocument/2006/relationships/hyperlink" Target="https://www.facebook.com/DrMonika.in/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5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user/cosmiclinks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767t-5wdSfQ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NSk8w061OIU" TargetMode="External"/><Relationship Id="rId17" Type="http://schemas.openxmlformats.org/officeDocument/2006/relationships/slide" Target="/ppt/slides/slide1.xml"/><Relationship Id="rId16" Type="http://schemas.openxmlformats.org/officeDocument/2006/relationships/hyperlink" Target="https://www.youtube.com/watch?v=iekaiYa8_PU" TargetMode="External"/><Relationship Id="rId19" Type="http://schemas.openxmlformats.org/officeDocument/2006/relationships/image" Target="../media/image6.jpg"/><Relationship Id="rId18" Type="http://schemas.openxmlformats.org/officeDocument/2006/relationships/hyperlink" Target="https://drmonika.in/?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Dr Monika 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Motivational Speaker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action="ppaction://hlinksldjump" r:id="rId3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action="ppaction://hlinksldjump" r:id="rId4"/>
          </p:cNvPr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886" y="3451301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6886" y="39469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action="ppaction://hlinksldjump" r:id="rId11"/>
          </p:cNvPr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2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3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4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5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6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7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8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Dr Monika, </a:t>
            </a: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Ph.D. (Eng) Dr Monika, an International Award Winner Motivational Speaker has brought in radical changes in the personality of many individuals by delivering Motivational Programs,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9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9352005000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0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monika.cosmic@gmail.com</a:t>
            </a:r>
            <a:endParaRPr/>
          </a:p>
        </p:txBody>
      </p:sp>
      <p:sp>
        <p:nvSpPr>
          <p:cNvPr id="71" name="Google Shape;71;p13">
            <a:hlinkClick action="ppaction://hlinksldjump" r:id="rId21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22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086667" y="3078163"/>
            <a:ext cx="2042365" cy="2042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287790" y="3559450"/>
            <a:ext cx="2696258" cy="15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743250" y="1653574"/>
            <a:ext cx="1217750" cy="12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302925" y="1721900"/>
            <a:ext cx="1681124" cy="1681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