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0pd_HkjCbR4" TargetMode="External"/><Relationship Id="rId22" Type="http://schemas.openxmlformats.org/officeDocument/2006/relationships/image" Target="../media/image11.jpg"/><Relationship Id="rId21" Type="http://schemas.openxmlformats.org/officeDocument/2006/relationships/image" Target="../media/image3.jpg"/><Relationship Id="rId24" Type="http://schemas.openxmlformats.org/officeDocument/2006/relationships/image" Target="../media/image9.jpg"/><Relationship Id="rId23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aman.songster" TargetMode="External"/><Relationship Id="rId4" Type="http://schemas.openxmlformats.org/officeDocument/2006/relationships/hyperlink" Target="https://www.instagram.com/girikaman/" TargetMode="External"/><Relationship Id="rId9" Type="http://schemas.openxmlformats.org/officeDocument/2006/relationships/hyperlink" Target="https://www.youtube.com/user/Girikaman" TargetMode="External"/><Relationship Id="rId25" Type="http://schemas.openxmlformats.org/officeDocument/2006/relationships/image" Target="../media/image10.pn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2.jpg"/><Relationship Id="rId8" Type="http://schemas.openxmlformats.org/officeDocument/2006/relationships/image" Target="../media/image4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watch?v=QIRjhOOnhAQ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YIi1y-el8-A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3O_1IYL4OJQ" TargetMode="External"/><Relationship Id="rId17" Type="http://schemas.openxmlformats.org/officeDocument/2006/relationships/image" Target="../media/image6.jpg"/><Relationship Id="rId16" Type="http://schemas.openxmlformats.org/officeDocument/2006/relationships/slide" Target="/ppt/slides/slide1.xml"/><Relationship Id="rId19" Type="http://schemas.openxmlformats.org/officeDocument/2006/relationships/slide" Target="/ppt/slides/slide1.xml"/><Relationship Id="rId18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1" y="117600"/>
            <a:ext cx="50730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Girik Aman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Punjabi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singer 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98" y="38861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61" y="33697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6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97A7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Girik Aman</a:t>
            </a:r>
            <a:r>
              <a:rPr lang="en-GB" sz="1800">
                <a:solidFill>
                  <a:srgbClr val="4D5156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is a professional singer based out of the capital city of India, New Delhi. This rising star needs no introduction</a:t>
            </a:r>
            <a:endParaRPr i="1" sz="1800">
              <a:solidFill>
                <a:srgbClr val="4D5156"/>
              </a:solidFill>
              <a:highlight>
                <a:schemeClr val="lt1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8800000672/9911028265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aman.songster@gmail.com</a:t>
            </a:r>
            <a:endParaRPr sz="15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May be an image of 1 person, beard, wrist watch and eyewear"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836925" y="15561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y be an image of 1 person, beard, bodybuilding and text"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597075" y="359882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y be an image of 3 people and text"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597075" y="1875613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y be an image of 2 people and beard"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97075" y="152400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440748" y="3169675"/>
            <a:ext cx="1943100" cy="196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