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.xml"/><Relationship Id="rId10" Type="http://schemas.openxmlformats.org/officeDocument/2006/relationships/slide" Target="/ppt/slides/slide1.xml"/><Relationship Id="rId13" Type="http://schemas.openxmlformats.org/officeDocument/2006/relationships/image" Target="../media/image5.jpg"/><Relationship Id="rId1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LalitPercussionist/" TargetMode="External"/><Relationship Id="rId4" Type="http://schemas.openxmlformats.org/officeDocument/2006/relationships/slide" Target="/ppt/slides/slide1.xml"/><Relationship Id="rId9" Type="http://schemas.openxmlformats.org/officeDocument/2006/relationships/slide" Target="/ppt/slides/slide1.xml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jpg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Lalit 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Percussionist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9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action="ppaction://hlinksldjump" r:id="rId10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1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66875" y="753275"/>
            <a:ext cx="66051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165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600">
                <a:solidFill>
                  <a:srgbClr val="1C1E21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Lalit Percussionist is a professional percussionist from Mumbai. He plays many instruments including drums, octoban, darbuka and kanjira.</a:t>
            </a:r>
            <a:endParaRPr sz="2350"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12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631704" y="2472950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9811620302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13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631698" y="3011850"/>
            <a:ext cx="3164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000">
                <a:solidFill>
                  <a:schemeClr val="dk1"/>
                </a:solidFill>
              </a:rPr>
              <a:t>ls50ster@gmail.com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145299" y="3177424"/>
            <a:ext cx="1998701" cy="194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96425" y="1419423"/>
            <a:ext cx="2047576" cy="1637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