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QztXaA8z26M" TargetMode="External"/><Relationship Id="rId11" Type="http://schemas.openxmlformats.org/officeDocument/2006/relationships/slide" Target="/ppt/slides/slide1.xml"/><Relationship Id="rId22" Type="http://schemas.openxmlformats.org/officeDocument/2006/relationships/image" Target="../media/image9.png"/><Relationship Id="rId10" Type="http://schemas.openxmlformats.org/officeDocument/2006/relationships/hyperlink" Target="https://www.youtube.com/watch?v=asK9wfFFaTE" TargetMode="External"/><Relationship Id="rId21" Type="http://schemas.openxmlformats.org/officeDocument/2006/relationships/image" Target="../media/image7.png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lhMAAz9rltQ" TargetMode="External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fujhkhhvjvgg/" TargetMode="External"/><Relationship Id="rId4" Type="http://schemas.openxmlformats.org/officeDocument/2006/relationships/hyperlink" Target="https://www.instagram.com/manas_magician/?hl=en" TargetMode="External"/><Relationship Id="rId9" Type="http://schemas.openxmlformats.org/officeDocument/2006/relationships/hyperlink" Target="https://www.youtube.com/@manasmagician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c11gdReSlYw" TargetMode="External"/><Relationship Id="rId17" Type="http://schemas.openxmlformats.org/officeDocument/2006/relationships/image" Target="../media/image1.jpg"/><Relationship Id="rId16" Type="http://schemas.openxmlformats.org/officeDocument/2006/relationships/slide" Target="/ppt/slides/slide1.xml"/><Relationship Id="rId5" Type="http://schemas.openxmlformats.org/officeDocument/2006/relationships/image" Target="../media/image5.png"/><Relationship Id="rId19" Type="http://schemas.openxmlformats.org/officeDocument/2006/relationships/slide" Target="/ppt/slides/slide1.xml"/><Relationship Id="rId6" Type="http://schemas.openxmlformats.org/officeDocument/2006/relationships/image" Target="../media/image3.png"/><Relationship Id="rId18" Type="http://schemas.openxmlformats.org/officeDocument/2006/relationships/image" Target="../media/image2.jpg"/><Relationship Id="rId7" Type="http://schemas.openxmlformats.org/officeDocument/2006/relationships/image" Target="../media/image6.jpg"/><Relationship Id="rId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Manas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Magician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300"/>
              </a:spcAft>
              <a:buSzPts val="1100"/>
              <a:buNone/>
            </a:pPr>
            <a:r>
              <a:rPr lang="en-GB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Manas </a:t>
            </a: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has been a long time student of magic and performing arts and has performed all over the world. He has worked on some of the hottest venues and ...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9810865718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manastayal@gmail.com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200898" y="3179200"/>
            <a:ext cx="1943100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22">
            <a:alphaModFix/>
          </a:blip>
          <a:srcRect b="20055" l="0" r="0" t="26419"/>
          <a:stretch/>
        </p:blipFill>
        <p:spPr>
          <a:xfrm>
            <a:off x="4514775" y="2369175"/>
            <a:ext cx="2375050" cy="275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200900" y="1000225"/>
            <a:ext cx="194310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