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watch?v=T1BUBJERyic" TargetMode="External"/><Relationship Id="rId22" Type="http://schemas.openxmlformats.org/officeDocument/2006/relationships/image" Target="../media/image10.png"/><Relationship Id="rId21" Type="http://schemas.openxmlformats.org/officeDocument/2006/relationships/image" Target="../media/image9.png"/><Relationship Id="rId24" Type="http://schemas.openxmlformats.org/officeDocument/2006/relationships/image" Target="../media/image11.png"/><Relationship Id="rId23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raftaarmusic/" TargetMode="External"/><Relationship Id="rId4" Type="http://schemas.openxmlformats.org/officeDocument/2006/relationships/hyperlink" Target="https://www.instagram.com/raftaarmusic/" TargetMode="External"/><Relationship Id="rId9" Type="http://schemas.openxmlformats.org/officeDocument/2006/relationships/hyperlink" Target="https://www.youtube.com/user/raftaarmusic" TargetMode="External"/><Relationship Id="rId25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openxmlformats.org/officeDocument/2006/relationships/image" Target="../media/image4.png"/><Relationship Id="rId7" Type="http://schemas.openxmlformats.org/officeDocument/2006/relationships/image" Target="../media/image6.jpg"/><Relationship Id="rId8" Type="http://schemas.openxmlformats.org/officeDocument/2006/relationships/image" Target="../media/image2.jpg"/><Relationship Id="rId11" Type="http://schemas.openxmlformats.org/officeDocument/2006/relationships/slide" Target="/ppt/slides/slide1.xml"/><Relationship Id="rId10" Type="http://schemas.openxmlformats.org/officeDocument/2006/relationships/hyperlink" Target="https://www.youtube.com/watch?v=QqyuVF1u7_Y" TargetMode="External"/><Relationship Id="rId13" Type="http://schemas.openxmlformats.org/officeDocument/2006/relationships/slide" Target="/ppt/slides/slide1.xml"/><Relationship Id="rId12" Type="http://schemas.openxmlformats.org/officeDocument/2006/relationships/hyperlink" Target="https://www.youtube.com/watch?v=to6BwRFdXiE" TargetMode="External"/><Relationship Id="rId15" Type="http://schemas.openxmlformats.org/officeDocument/2006/relationships/slide" Target="/ppt/slides/slide1.xml"/><Relationship Id="rId14" Type="http://schemas.openxmlformats.org/officeDocument/2006/relationships/hyperlink" Target="https://www.youtube.com/watch?v=bvAS1avuOpY" TargetMode="External"/><Relationship Id="rId17" Type="http://schemas.openxmlformats.org/officeDocument/2006/relationships/image" Target="../media/image1.jpg"/><Relationship Id="rId16" Type="http://schemas.openxmlformats.org/officeDocument/2006/relationships/slide" Target="/ppt/slides/slide1.xml"/><Relationship Id="rId19" Type="http://schemas.openxmlformats.org/officeDocument/2006/relationships/slide" Target="/ppt/slides/slide1.xml"/><Relationship Id="rId18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2" y="117602"/>
            <a:ext cx="788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9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Raftaar- 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Rapper</a:t>
            </a:r>
            <a:endParaRPr sz="120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9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7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457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2" y="3476350"/>
            <a:ext cx="59427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-GB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1708" y="4000740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4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3798" y="3886114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9261" y="3369752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878" y="4264420"/>
            <a:ext cx="475264" cy="47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-2082" l="23763" r="50942" t="0"/>
          <a:stretch/>
        </p:blipFill>
        <p:spPr>
          <a:xfrm>
            <a:off x="246886" y="4717811"/>
            <a:ext cx="304802" cy="31553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9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165096" y="4438341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0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1"/>
          </p:cNvPr>
          <p:cNvSpPr txBox="1"/>
          <p:nvPr/>
        </p:nvSpPr>
        <p:spPr>
          <a:xfrm>
            <a:off x="1785311" y="441635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2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3"/>
          </p:cNvPr>
          <p:cNvSpPr txBox="1"/>
          <p:nvPr/>
        </p:nvSpPr>
        <p:spPr>
          <a:xfrm>
            <a:off x="2448251" y="441308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4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5"/>
          </p:cNvPr>
          <p:cNvSpPr txBox="1"/>
          <p:nvPr/>
        </p:nvSpPr>
        <p:spPr>
          <a:xfrm>
            <a:off x="642142" y="4764818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rgbClr val="0097A7"/>
                </a:solidFill>
                <a:hlinkClick action="ppaction://hlinksldjump"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NA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9198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Raftaar </a:t>
            </a:r>
            <a:r>
              <a:rPr lang="en-GB" sz="1800">
                <a:solidFill>
                  <a:srgbClr val="4D5156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is an Indian rapper, lyricist, dancer, TV personality, and music composer who is popular for working on various Hindi and Punjabi music</a:t>
            </a:r>
            <a:endParaRPr sz="1800">
              <a:solidFill>
                <a:srgbClr val="4A86E8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7">
            <a:alphaModFix/>
          </a:blip>
          <a:srcRect b="-2322" l="61084" r="20381" t="0"/>
          <a:stretch/>
        </p:blipFill>
        <p:spPr>
          <a:xfrm>
            <a:off x="197358" y="2501190"/>
            <a:ext cx="417688" cy="4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27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highlight>
                  <a:srgbClr val="FFFFFF"/>
                </a:highlight>
              </a:rPr>
              <a:t>8684087620</a:t>
            </a:r>
            <a:endParaRPr sz="20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8">
            <a:alphaModFix/>
          </a:blip>
          <a:srcRect b="11133" l="16164" r="71949" t="11979"/>
          <a:stretch/>
        </p:blipFill>
        <p:spPr>
          <a:xfrm>
            <a:off x="196451" y="2972914"/>
            <a:ext cx="390430" cy="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6" y="3011858"/>
            <a:ext cx="54558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77800" rtl="0" algn="l">
              <a:lnSpc>
                <a:spcPct val="13333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lang="en-GB" u="sng">
                <a:solidFill>
                  <a:srgbClr val="0563C1"/>
                </a:solidFill>
              </a:rPr>
              <a:t>muzikonerecords@gmail.com</a:t>
            </a:r>
            <a:endParaRPr sz="18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1" name="Google Shape;71;p13">
            <a:hlinkClick action="ppaction://hlinksldjump" r:id="rId19"/>
          </p:cNvPr>
          <p:cNvSpPr txBox="1"/>
          <p:nvPr/>
        </p:nvSpPr>
        <p:spPr>
          <a:xfrm>
            <a:off x="3057351" y="4416358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20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572000" y="3044686"/>
            <a:ext cx="2982974" cy="1988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6368177" y="1480533"/>
            <a:ext cx="1186801" cy="1481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696449" y="3556912"/>
            <a:ext cx="1447549" cy="144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763850" y="1989600"/>
            <a:ext cx="1380150" cy="138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763850" y="422273"/>
            <a:ext cx="1380151" cy="1380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