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Roboto"/>
      <p:regular r:id="rId9"/>
      <p:bold r:id="rId10"/>
      <p:italic r:id="rId11"/>
      <p:boldItalic r:id="rId12"/>
    </p:embeddedFont>
    <p:embeddedFont>
      <p:font typeface="EB Garamond Medium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3" Type="http://schemas.openxmlformats.org/officeDocument/2006/relationships/font" Target="fonts/EBGaramondMedium-regular.fntdata"/><Relationship Id="rId12" Type="http://schemas.openxmlformats.org/officeDocument/2006/relationships/font" Target="fonts/Roboto-boldItalic.fntdata"/><Relationship Id="rId15" Type="http://schemas.openxmlformats.org/officeDocument/2006/relationships/font" Target="fonts/EBGaramondMedium-italic.fntdata"/><Relationship Id="rId14" Type="http://schemas.openxmlformats.org/officeDocument/2006/relationships/font" Target="fonts/EBGaramondMedium-bold.fntdata"/><Relationship Id="rId16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5-kBPS6VpCs" TargetMode="External"/><Relationship Id="rId22" Type="http://schemas.openxmlformats.org/officeDocument/2006/relationships/image" Target="../media/image10.png"/><Relationship Id="rId21" Type="http://schemas.openxmlformats.org/officeDocument/2006/relationships/image" Target="../media/image11.png"/><Relationship Id="rId24" Type="http://schemas.openxmlformats.org/officeDocument/2006/relationships/image" Target="../media/image8.png"/><Relationship Id="rId23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rajeevkr22" TargetMode="External"/><Relationship Id="rId4" Type="http://schemas.openxmlformats.org/officeDocument/2006/relationships/hyperlink" Target="https://www.instagram.com/rajeev_dhiman22/" TargetMode="External"/><Relationship Id="rId9" Type="http://schemas.openxmlformats.org/officeDocument/2006/relationships/hyperlink" Target="https://www.youtube.com/channel/UCPjj66nw2jhH3tva4skHd7w" TargetMode="External"/><Relationship Id="rId25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jpg"/><Relationship Id="rId8" Type="http://schemas.openxmlformats.org/officeDocument/2006/relationships/image" Target="../media/image1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iM7OTuX6-IU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J0X1WNwB-oI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JamBh82md4k" TargetMode="External"/><Relationship Id="rId17" Type="http://schemas.openxmlformats.org/officeDocument/2006/relationships/image" Target="../media/image3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6782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120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Rajeev Kumar Dhiman-</a:t>
            </a:r>
            <a:r>
              <a:rPr lang="en-GB" sz="12000">
                <a:solidFill>
                  <a:schemeClr val="accent5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Anchor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300"/>
              </a:spcAft>
              <a:buSzPts val="1100"/>
              <a:buNone/>
            </a:pPr>
            <a:r>
              <a:rPr lang="en-GB" sz="18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Rajeev Kumar Dhiman </a:t>
            </a:r>
            <a:r>
              <a:rPr lang="en-GB" sz="1650"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Professional karaoke Singer. </a:t>
            </a:r>
            <a:endParaRPr sz="2400">
              <a:solidFill>
                <a:srgbClr val="000000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31704" y="2472950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9212472488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rajeev_dc22@yahoo.com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21">
            <a:alphaModFix/>
          </a:blip>
          <a:srcRect b="13745" l="14497" r="61278" t="34343"/>
          <a:stretch/>
        </p:blipFill>
        <p:spPr>
          <a:xfrm>
            <a:off x="7922275" y="3674550"/>
            <a:ext cx="1221726" cy="147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22">
            <a:alphaModFix/>
          </a:blip>
          <a:srcRect b="8613" l="13781" r="61818" t="30640"/>
          <a:stretch/>
        </p:blipFill>
        <p:spPr>
          <a:xfrm>
            <a:off x="7903224" y="1850045"/>
            <a:ext cx="1259824" cy="17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23">
            <a:alphaModFix/>
          </a:blip>
          <a:srcRect b="24523" l="13444" r="61495" t="31154"/>
          <a:stretch/>
        </p:blipFill>
        <p:spPr>
          <a:xfrm>
            <a:off x="6243176" y="3613537"/>
            <a:ext cx="1539376" cy="153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24">
            <a:alphaModFix/>
          </a:blip>
          <a:srcRect b="28849" l="13765" r="61174" t="28404"/>
          <a:stretch/>
        </p:blipFill>
        <p:spPr>
          <a:xfrm>
            <a:off x="6243175" y="2000045"/>
            <a:ext cx="1539376" cy="1476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5">
            <a:alphaModFix/>
          </a:blip>
          <a:srcRect b="17708" l="14310" r="61372" t="25515"/>
          <a:stretch/>
        </p:blipFill>
        <p:spPr>
          <a:xfrm>
            <a:off x="7922275" y="185277"/>
            <a:ext cx="1221726" cy="1603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