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-czmG9bLQKc" TargetMode="External"/><Relationship Id="rId11" Type="http://schemas.openxmlformats.org/officeDocument/2006/relationships/slide" Target="/ppt/slides/slide1.xml"/><Relationship Id="rId22" Type="http://schemas.openxmlformats.org/officeDocument/2006/relationships/image" Target="../media/image7.png"/><Relationship Id="rId10" Type="http://schemas.openxmlformats.org/officeDocument/2006/relationships/hyperlink" Target="https://www.youtube.com/watch?v=yjs9SJ3L4UA" TargetMode="External"/><Relationship Id="rId21" Type="http://schemas.openxmlformats.org/officeDocument/2006/relationships/image" Target="../media/image8.png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watch?v=QejrI49Ob7o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profile.php?id=100072292405598" TargetMode="External"/><Relationship Id="rId4" Type="http://schemas.openxmlformats.org/officeDocument/2006/relationships/hyperlink" Target="https://www.instagram.com/fuckshiva/" TargetMode="External"/><Relationship Id="rId9" Type="http://schemas.openxmlformats.org/officeDocument/2006/relationships/hyperlink" Target="https://www.youtube.com/channel/UC4G1i2ZO5z6p5vBGcHM6PaQ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watch?v=BTRsFk0bsv8" TargetMode="External"/><Relationship Id="rId17" Type="http://schemas.openxmlformats.org/officeDocument/2006/relationships/image" Target="../media/image3.jpg"/><Relationship Id="rId16" Type="http://schemas.openxmlformats.org/officeDocument/2006/relationships/slide" Target="/ppt/slides/slide1.xml"/><Relationship Id="rId5" Type="http://schemas.openxmlformats.org/officeDocument/2006/relationships/image" Target="../media/image4.png"/><Relationship Id="rId19" Type="http://schemas.openxmlformats.org/officeDocument/2006/relationships/slide" Target="/ppt/slides/slide1.xml"/><Relationship Id="rId6" Type="http://schemas.openxmlformats.org/officeDocument/2006/relationships/image" Target="../media/image2.png"/><Relationship Id="rId18" Type="http://schemas.openxmlformats.org/officeDocument/2006/relationships/image" Target="../media/image6.jpg"/><Relationship Id="rId7" Type="http://schemas.openxmlformats.org/officeDocument/2006/relationships/image" Target="../media/image1.jpg"/><Relationship Id="rId8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9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Shiva-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Rapper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2" y="3476350"/>
            <a:ext cx="59427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8" y="4000740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3798" y="3886114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9261" y="33697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1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85311" y="441635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448251" y="441308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1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rgbClr val="0097A7"/>
                </a:solidFill>
                <a:hlinkClick action="ppaction://hlinksldjump"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Shiva</a:t>
            </a:r>
            <a:r>
              <a:rPr lang="en-GB" sz="1800">
                <a:solidFill>
                  <a:schemeClr val="dk1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, stage name of Andrea Arrigoni (born August 27, 1999) is an Italian rapper and singer. He debuted with the studio album Tempo anima in January 2017. </a:t>
            </a:r>
            <a:endParaRPr sz="1800">
              <a:solidFill>
                <a:srgbClr val="4A86E8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8527336835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NA</a:t>
            </a:r>
            <a:endParaRPr sz="15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3057351" y="441635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785541" y="1515475"/>
            <a:ext cx="1985835" cy="3529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913375" y="1515476"/>
            <a:ext cx="1985826" cy="3529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