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Play"/>
      <p:regular r:id="rId7"/>
      <p:bold r:id="rId8"/>
    </p:embeddedFont>
    <p:embeddedFont>
      <p:font typeface="EB Garamond Medium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EBGaramondMedium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lay-regular.fntdata"/><Relationship Id="rId8" Type="http://schemas.openxmlformats.org/officeDocument/2006/relationships/font" Target="fonts/Play-bold.fntdata"/><Relationship Id="rId11" Type="http://schemas.openxmlformats.org/officeDocument/2006/relationships/font" Target="fonts/EBGaramondMedium-italic.fntdata"/><Relationship Id="rId10" Type="http://schemas.openxmlformats.org/officeDocument/2006/relationships/font" Target="fonts/EBGaramondMedium-bold.fntdata"/><Relationship Id="rId12" Type="http://schemas.openxmlformats.org/officeDocument/2006/relationships/font" Target="fonts/EBGaramondMedium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image" Target="../media/image6.jpg"/><Relationship Id="rId22" Type="http://schemas.openxmlformats.org/officeDocument/2006/relationships/hyperlink" Target="https://www.youtube.com/watch?v=MzzXXivElTM" TargetMode="External"/><Relationship Id="rId21" Type="http://schemas.openxmlformats.org/officeDocument/2006/relationships/slide" Target="/ppt/slides/slide1.xml"/><Relationship Id="rId24" Type="http://schemas.openxmlformats.org/officeDocument/2006/relationships/image" Target="../media/image10.png"/><Relationship Id="rId23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slide" Target="/ppt/slides/slide1.xml"/><Relationship Id="rId4" Type="http://schemas.openxmlformats.org/officeDocument/2006/relationships/hyperlink" Target="https://www.instagram.com/trithamusic/" TargetMode="External"/><Relationship Id="rId9" Type="http://schemas.openxmlformats.org/officeDocument/2006/relationships/image" Target="../media/image5.jpg"/><Relationship Id="rId26" Type="http://schemas.openxmlformats.org/officeDocument/2006/relationships/image" Target="../media/image11.png"/><Relationship Id="rId25" Type="http://schemas.openxmlformats.org/officeDocument/2006/relationships/image" Target="../media/image9.png"/><Relationship Id="rId27" Type="http://schemas.openxmlformats.org/officeDocument/2006/relationships/image" Target="../media/image7.png"/><Relationship Id="rId5" Type="http://schemas.openxmlformats.org/officeDocument/2006/relationships/hyperlink" Target="https://www.facebook.com/trithasinha" TargetMode="External"/><Relationship Id="rId6" Type="http://schemas.openxmlformats.org/officeDocument/2006/relationships/image" Target="../media/image3.png"/><Relationship Id="rId7" Type="http://schemas.openxmlformats.org/officeDocument/2006/relationships/image" Target="../media/image1.png"/><Relationship Id="rId8" Type="http://schemas.openxmlformats.org/officeDocument/2006/relationships/image" Target="../media/image2.jpg"/><Relationship Id="rId11" Type="http://schemas.openxmlformats.org/officeDocument/2006/relationships/slide" Target="/ppt/slides/slide1.xml"/><Relationship Id="rId10" Type="http://schemas.openxmlformats.org/officeDocument/2006/relationships/hyperlink" Target="https://www.youtube.com/user/trithamusic" TargetMode="External"/><Relationship Id="rId13" Type="http://schemas.openxmlformats.org/officeDocument/2006/relationships/slide" Target="/ppt/slides/slide1.xml"/><Relationship Id="rId12" Type="http://schemas.openxmlformats.org/officeDocument/2006/relationships/hyperlink" Target="https://www.youtube.com/watch?v=pPLkX-R0OR0" TargetMode="External"/><Relationship Id="rId15" Type="http://schemas.openxmlformats.org/officeDocument/2006/relationships/slide" Target="/ppt/slides/slide1.xml"/><Relationship Id="rId14" Type="http://schemas.openxmlformats.org/officeDocument/2006/relationships/hyperlink" Target="https://www.youtube.com/watch?v=1Nc_yJEOSAg" TargetMode="External"/><Relationship Id="rId17" Type="http://schemas.openxmlformats.org/officeDocument/2006/relationships/slide" Target="/ppt/slides/slide1.xml"/><Relationship Id="rId16" Type="http://schemas.openxmlformats.org/officeDocument/2006/relationships/hyperlink" Target="https://www.youtube.com/watch?v=7-_1VdizEZQ" TargetMode="External"/><Relationship Id="rId19" Type="http://schemas.openxmlformats.org/officeDocument/2006/relationships/image" Target="../media/image4.jpg"/><Relationship Id="rId18" Type="http://schemas.openxmlformats.org/officeDocument/2006/relationships/hyperlink" Target="http://www.tritha.com/?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93952" y="117602"/>
            <a:ext cx="788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fontScale="25000" lnSpcReduction="20000"/>
          </a:bodyPr>
          <a:lstStyle/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9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3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0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0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rPr b="1" lang="en" sz="12000">
                <a:solidFill>
                  <a:srgbClr val="050505"/>
                </a:solidFill>
                <a:highlight>
                  <a:srgbClr val="FFFFFF"/>
                </a:highlight>
              </a:rPr>
              <a:t>Tritha Sinha</a:t>
            </a:r>
            <a:r>
              <a:rPr b="1" lang="en" sz="12000">
                <a:solidFill>
                  <a:srgbClr val="050505"/>
                </a:solidFill>
                <a:highlight>
                  <a:srgbClr val="FFFFFF"/>
                </a:highlight>
              </a:rPr>
              <a:t> - </a:t>
            </a:r>
            <a:r>
              <a:rPr lang="en" sz="12000">
                <a:solidFill>
                  <a:srgbClr val="050505"/>
                </a:solidFill>
                <a:highlight>
                  <a:srgbClr val="FFFFFF"/>
                </a:highlight>
              </a:rPr>
              <a:t>Singer</a:t>
            </a:r>
            <a:endParaRPr b="1" sz="120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0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3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9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7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457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rgbClr val="000000"/>
              </a:solidFill>
            </a:endParaRPr>
          </a:p>
        </p:txBody>
      </p:sp>
      <p:sp>
        <p:nvSpPr>
          <p:cNvPr id="55" name="Google Shape;55;p13">
            <a:hlinkClick action="ppaction://hlinksldjump" r:id="rId3"/>
          </p:cNvPr>
          <p:cNvSpPr txBox="1"/>
          <p:nvPr/>
        </p:nvSpPr>
        <p:spPr>
          <a:xfrm>
            <a:off x="642142" y="3476350"/>
            <a:ext cx="59427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Play"/>
              <a:buNone/>
            </a:pPr>
            <a:r>
              <a:rPr lang="en" sz="1100" u="sng">
                <a:solidFill>
                  <a:schemeClr val="hlink"/>
                </a:solidFill>
                <a:latin typeface="Play"/>
                <a:ea typeface="Play"/>
                <a:cs typeface="Play"/>
                <a:sym typeface="Play"/>
                <a:hlinkClick r:id="rId4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631708" y="4000740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46886" y="3451301"/>
            <a:ext cx="304802" cy="30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46886" y="3946952"/>
            <a:ext cx="304802" cy="30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6878" y="4264420"/>
            <a:ext cx="475264" cy="475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9">
            <a:alphaModFix/>
          </a:blip>
          <a:srcRect b="-2082" l="23763" r="50942" t="0"/>
          <a:stretch/>
        </p:blipFill>
        <p:spPr>
          <a:xfrm>
            <a:off x="246886" y="4717811"/>
            <a:ext cx="304802" cy="315535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631696" y="4451913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chemeClr val="hlink"/>
                </a:solidFill>
                <a:hlinkClick r:id="rId10"/>
              </a:rPr>
              <a:t>Link1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3">
            <a:hlinkClick action="ppaction://hlinksldjump" r:id="rId11"/>
          </p:cNvPr>
          <p:cNvSpPr txBox="1"/>
          <p:nvPr/>
        </p:nvSpPr>
        <p:spPr>
          <a:xfrm>
            <a:off x="1165096" y="4438341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chemeClr val="hlink"/>
                </a:solidFill>
                <a:hlinkClick r:id="rId12"/>
              </a:rPr>
              <a:t>Link 2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3">
            <a:hlinkClick action="ppaction://hlinksldjump" r:id="rId13"/>
          </p:cNvPr>
          <p:cNvSpPr txBox="1"/>
          <p:nvPr/>
        </p:nvSpPr>
        <p:spPr>
          <a:xfrm>
            <a:off x="1785311" y="4416353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chemeClr val="hlink"/>
                </a:solidFill>
                <a:hlinkClick r:id="rId14"/>
              </a:rPr>
              <a:t>Link 3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3">
            <a:hlinkClick action="ppaction://hlinksldjump" r:id="rId15"/>
          </p:cNvPr>
          <p:cNvSpPr txBox="1"/>
          <p:nvPr/>
        </p:nvSpPr>
        <p:spPr>
          <a:xfrm>
            <a:off x="2448251" y="4413083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chemeClr val="hlink"/>
                </a:solidFill>
                <a:hlinkClick r:id="rId16"/>
              </a:rPr>
              <a:t>link 4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3">
            <a:hlinkClick action="ppaction://hlinksldjump" r:id="rId17"/>
          </p:cNvPr>
          <p:cNvSpPr txBox="1"/>
          <p:nvPr/>
        </p:nvSpPr>
        <p:spPr>
          <a:xfrm>
            <a:off x="642142" y="4764818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chemeClr val="hlink"/>
                </a:solidFill>
                <a:hlinkClick r:id="rId18"/>
              </a:rPr>
              <a:t>Link</a:t>
            </a:r>
            <a:endParaRPr sz="1100">
              <a:solidFill>
                <a:srgbClr val="000000"/>
              </a:solidFill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166875" y="753275"/>
            <a:ext cx="6919800" cy="1493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Tritha Sinha</a:t>
            </a:r>
            <a:r>
              <a:rPr lang="en" sz="1500">
                <a:solidFill>
                  <a:schemeClr val="dk1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 Performed at the Cannes Film Festival 2019 in France, Tritha is a vocalist, composer and </a:t>
            </a:r>
            <a:r>
              <a:rPr lang="en" sz="15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music producer </a:t>
            </a:r>
            <a:r>
              <a:rPr lang="en" sz="1500">
                <a:solidFill>
                  <a:schemeClr val="dk1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based out of India and France. T</a:t>
            </a:r>
            <a:r>
              <a:rPr lang="en" sz="15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rained in North Indian classical music and Dhrupad</a:t>
            </a:r>
            <a:r>
              <a:rPr lang="en" sz="1500">
                <a:solidFill>
                  <a:schemeClr val="dk1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 for over 25 years, she blends this rich form with her contemporary </a:t>
            </a:r>
            <a:r>
              <a:rPr lang="en" sz="15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expression and songwriting.</a:t>
            </a:r>
            <a:endParaRPr sz="1500">
              <a:solidFill>
                <a:srgbClr val="0097A7"/>
              </a:solidFill>
              <a:highlight>
                <a:srgbClr val="FFFFFF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  <a:p>
            <a:pPr indent="0" lvl="0" marL="0" marR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0097A7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67" name="Google Shape;67;p13"/>
          <p:cNvPicPr preferRelativeResize="0"/>
          <p:nvPr/>
        </p:nvPicPr>
        <p:blipFill rotWithShape="1">
          <a:blip r:embed="rId19">
            <a:alphaModFix/>
          </a:blip>
          <a:srcRect b="-2322" l="61084" r="20381" t="0"/>
          <a:stretch/>
        </p:blipFill>
        <p:spPr>
          <a:xfrm>
            <a:off x="197358" y="2501190"/>
            <a:ext cx="417688" cy="461199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 txBox="1"/>
          <p:nvPr/>
        </p:nvSpPr>
        <p:spPr>
          <a:xfrm>
            <a:off x="606454" y="2586625"/>
            <a:ext cx="29100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12700" rtl="0" algn="l">
              <a:lnSpc>
                <a:spcPct val="1333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highlight>
                  <a:srgbClr val="FFFFFF"/>
                </a:highlight>
              </a:rPr>
              <a:t>9654382040</a:t>
            </a:r>
            <a:endParaRPr sz="2000">
              <a:solidFill>
                <a:srgbClr val="1C1E21"/>
              </a:solidFill>
              <a:highlight>
                <a:srgbClr val="FFFFFF"/>
              </a:highlight>
            </a:endParaRPr>
          </a:p>
        </p:txBody>
      </p:sp>
      <p:pic>
        <p:nvPicPr>
          <p:cNvPr id="69" name="Google Shape;69;p13"/>
          <p:cNvPicPr preferRelativeResize="0"/>
          <p:nvPr/>
        </p:nvPicPr>
        <p:blipFill rotWithShape="1">
          <a:blip r:embed="rId20">
            <a:alphaModFix/>
          </a:blip>
          <a:srcRect b="11133" l="16164" r="71949" t="11979"/>
          <a:stretch/>
        </p:blipFill>
        <p:spPr>
          <a:xfrm>
            <a:off x="196451" y="2972914"/>
            <a:ext cx="390430" cy="3863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/>
        </p:nvSpPr>
        <p:spPr>
          <a:xfrm>
            <a:off x="631696" y="3011858"/>
            <a:ext cx="54558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177800" rtl="0" algn="l">
              <a:lnSpc>
                <a:spcPct val="133330"/>
              </a:lnSpc>
              <a:spcBef>
                <a:spcPts val="0"/>
              </a:spcBef>
              <a:spcAft>
                <a:spcPts val="1900"/>
              </a:spcAft>
              <a:buNone/>
            </a:pPr>
            <a:r>
              <a:rPr lang="en" sz="1500">
                <a:latin typeface="Georgia"/>
                <a:ea typeface="Georgia"/>
                <a:cs typeface="Georgia"/>
                <a:sym typeface="Georgia"/>
              </a:rPr>
              <a:t>booktritha@gmail.com/trithasinha@gmail.com</a:t>
            </a:r>
            <a:endParaRPr sz="15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1" name="Google Shape;71;p13">
            <a:hlinkClick action="ppaction://hlinksldjump" r:id="rId21"/>
          </p:cNvPr>
          <p:cNvSpPr txBox="1"/>
          <p:nvPr/>
        </p:nvSpPr>
        <p:spPr>
          <a:xfrm>
            <a:off x="3057351" y="4416358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chemeClr val="hlink"/>
                </a:solidFill>
                <a:hlinkClick r:id="rId22"/>
              </a:rPr>
              <a:t>Link 5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2" name="Google Shape;72;p13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6087498" y="1801700"/>
            <a:ext cx="1094550" cy="109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 rotWithShape="1">
          <a:blip r:embed="rId24">
            <a:alphaModFix/>
          </a:blip>
          <a:srcRect b="0" l="28176" r="25723" t="0"/>
          <a:stretch/>
        </p:blipFill>
        <p:spPr>
          <a:xfrm>
            <a:off x="4962300" y="3081750"/>
            <a:ext cx="2374774" cy="1959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7481036" y="3946950"/>
            <a:ext cx="1662964" cy="109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397150" y="2667741"/>
            <a:ext cx="1755850" cy="1170557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7397150" y="753264"/>
            <a:ext cx="1737900" cy="15586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