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5143500" cx="9144000"/>
  <p:notesSz cx="6858000" cy="9144000"/>
  <p:embeddedFontLst>
    <p:embeddedFont>
      <p:font typeface="Play"/>
      <p:regular r:id="rId7"/>
      <p:bold r:id="rId8"/>
    </p:embeddedFont>
    <p:embeddedFont>
      <p:font typeface="EB Garamond Medium"/>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EBGaramondMedium-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Play-regular.fntdata"/><Relationship Id="rId8" Type="http://schemas.openxmlformats.org/officeDocument/2006/relationships/font" Target="fonts/Play-bold.fntdata"/><Relationship Id="rId11" Type="http://schemas.openxmlformats.org/officeDocument/2006/relationships/font" Target="fonts/EBGaramondMedium-italic.fntdata"/><Relationship Id="rId10" Type="http://schemas.openxmlformats.org/officeDocument/2006/relationships/font" Target="fonts/EBGaramondMedium-bold.fntdata"/><Relationship Id="rId12" Type="http://schemas.openxmlformats.org/officeDocument/2006/relationships/font" Target="fonts/EBGaramond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hyperlink" Target="https://www.youtube.com/watch?v=Xlv1-hmzUoI" TargetMode="External"/><Relationship Id="rId22" Type="http://schemas.openxmlformats.org/officeDocument/2006/relationships/image" Target="../media/image7.jpg"/><Relationship Id="rId21" Type="http://schemas.openxmlformats.org/officeDocument/2006/relationships/image" Target="../media/image8.jpg"/><Relationship Id="rId24" Type="http://schemas.openxmlformats.org/officeDocument/2006/relationships/image" Target="../media/image9.jpg"/><Relationship Id="rId23" Type="http://schemas.openxmlformats.org/officeDocument/2006/relationships/image" Target="../media/image12.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facebook.com/trithamusic" TargetMode="External"/><Relationship Id="rId4" Type="http://schemas.openxmlformats.org/officeDocument/2006/relationships/slide" Target="/ppt/slides/slide1.xml"/><Relationship Id="rId9" Type="http://schemas.openxmlformats.org/officeDocument/2006/relationships/hyperlink" Target="https://www.youtube.com/user/trithamusic" TargetMode="External"/><Relationship Id="rId25" Type="http://schemas.openxmlformats.org/officeDocument/2006/relationships/image" Target="../media/image10.jp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1.jpg"/><Relationship Id="rId8" Type="http://schemas.openxmlformats.org/officeDocument/2006/relationships/image" Target="../media/image6.jpg"/><Relationship Id="rId11" Type="http://schemas.openxmlformats.org/officeDocument/2006/relationships/slide" Target="/ppt/slides/slide1.xml"/><Relationship Id="rId10" Type="http://schemas.openxmlformats.org/officeDocument/2006/relationships/hyperlink" Target="https://www.youtube.com/watch?v=7-_1VdizEZQ" TargetMode="External"/><Relationship Id="rId13" Type="http://schemas.openxmlformats.org/officeDocument/2006/relationships/slide" Target="/ppt/slides/slide1.xml"/><Relationship Id="rId12" Type="http://schemas.openxmlformats.org/officeDocument/2006/relationships/hyperlink" Target="https://www.youtube.com/watch?v=4jsb__S1MwQ&amp;list=OLAK5uy_nqRe51-M1ArNHYDwAH84siBgtySBNGUS8" TargetMode="External"/><Relationship Id="rId15" Type="http://schemas.openxmlformats.org/officeDocument/2006/relationships/slide" Target="/ppt/slides/slide1.xml"/><Relationship Id="rId14" Type="http://schemas.openxmlformats.org/officeDocument/2006/relationships/hyperlink" Target="https://www.youtube.com/watch?v=f51cY2X_nUM&amp;list=OLAK5uy_lpKtNbaWmfP3XtofsgayHc2oEFBb5rdJ0" TargetMode="External"/><Relationship Id="rId17" Type="http://schemas.openxmlformats.org/officeDocument/2006/relationships/image" Target="../media/image4.jpg"/><Relationship Id="rId16" Type="http://schemas.openxmlformats.org/officeDocument/2006/relationships/hyperlink" Target="http://www.tritha.com/biography/" TargetMode="External"/><Relationship Id="rId19" Type="http://schemas.openxmlformats.org/officeDocument/2006/relationships/slide" Target="/ppt/slides/slide1.xml"/><Relationship Id="rId18"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193950" y="117600"/>
            <a:ext cx="5499900" cy="579600"/>
          </a:xfrm>
          <a:prstGeom prst="rect">
            <a:avLst/>
          </a:prstGeom>
          <a:noFill/>
          <a:ln>
            <a:noFill/>
          </a:ln>
        </p:spPr>
        <p:txBody>
          <a:bodyPr anchorCtr="0" anchor="ctr" bIns="34275" lIns="68575" spcFirstLastPara="1" rIns="68575" wrap="square" tIns="34275">
            <a:normAutofit fontScale="25000" lnSpcReduction="20000"/>
          </a:bodyPr>
          <a:lstStyle/>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8750"/>
              </a:lnSpc>
              <a:spcBef>
                <a:spcPts val="0"/>
              </a:spcBef>
              <a:spcAft>
                <a:spcPts val="0"/>
              </a:spcAft>
              <a:buNone/>
            </a:pPr>
            <a:r>
              <a:t/>
            </a:r>
            <a:endParaRPr b="1" sz="2100">
              <a:solidFill>
                <a:srgbClr val="1C1E21"/>
              </a:solidFill>
              <a:highlight>
                <a:srgbClr val="FFFFFF"/>
              </a:highlight>
            </a:endParaRPr>
          </a:p>
          <a:p>
            <a:pPr indent="0" lvl="0" marL="0" rtl="0" algn="l">
              <a:lnSpc>
                <a:spcPct val="115000"/>
              </a:lnSpc>
              <a:spcBef>
                <a:spcPts val="0"/>
              </a:spcBef>
              <a:spcAft>
                <a:spcPts val="0"/>
              </a:spcAft>
              <a:buNone/>
            </a:pPr>
            <a:r>
              <a:t/>
            </a:r>
            <a:endParaRPr b="1" sz="12300">
              <a:solidFill>
                <a:srgbClr val="050505"/>
              </a:solidFill>
              <a:highlight>
                <a:srgbClr val="FFFFFF"/>
              </a:highlight>
            </a:endParaRPr>
          </a:p>
          <a:p>
            <a:pPr indent="0" lvl="0" marL="0" rtl="0" algn="l">
              <a:lnSpc>
                <a:spcPct val="115000"/>
              </a:lnSpc>
              <a:spcBef>
                <a:spcPts val="0"/>
              </a:spcBef>
              <a:spcAft>
                <a:spcPts val="0"/>
              </a:spcAft>
              <a:buClr>
                <a:srgbClr val="000000"/>
              </a:buClr>
              <a:buSzPts val="275"/>
              <a:buFont typeface="Arial"/>
              <a:buNone/>
            </a:pPr>
            <a:r>
              <a:t/>
            </a:r>
            <a:endParaRPr b="1" sz="12000">
              <a:solidFill>
                <a:srgbClr val="050505"/>
              </a:solidFill>
              <a:highlight>
                <a:srgbClr val="FFFFFF"/>
              </a:highlight>
            </a:endParaRPr>
          </a:p>
          <a:p>
            <a:pPr indent="0" lvl="0" marL="0" rtl="0" algn="l">
              <a:lnSpc>
                <a:spcPct val="115000"/>
              </a:lnSpc>
              <a:spcBef>
                <a:spcPts val="0"/>
              </a:spcBef>
              <a:spcAft>
                <a:spcPts val="0"/>
              </a:spcAft>
              <a:buClr>
                <a:srgbClr val="000000"/>
              </a:buClr>
              <a:buSzPts val="275"/>
              <a:buFont typeface="Arial"/>
              <a:buNone/>
            </a:pPr>
            <a:r>
              <a:rPr b="1" lang="en-GB" sz="12000">
                <a:solidFill>
                  <a:srgbClr val="050505"/>
                </a:solidFill>
                <a:highlight>
                  <a:srgbClr val="FFFFFF"/>
                </a:highlight>
              </a:rPr>
              <a:t>Tritha </a:t>
            </a:r>
            <a:r>
              <a:rPr b="1" lang="en-GB" sz="12000">
                <a:solidFill>
                  <a:srgbClr val="050505"/>
                </a:solidFill>
                <a:highlight>
                  <a:srgbClr val="FFFFFF"/>
                </a:highlight>
              </a:rPr>
              <a:t>- </a:t>
            </a:r>
            <a:r>
              <a:rPr lang="en-GB" sz="12000">
                <a:solidFill>
                  <a:srgbClr val="0097A7"/>
                </a:solidFill>
                <a:highlight>
                  <a:srgbClr val="FFFFFF"/>
                </a:highlight>
                <a:latin typeface="EB Garamond Medium"/>
                <a:ea typeface="EB Garamond Medium"/>
                <a:cs typeface="EB Garamond Medium"/>
                <a:sym typeface="EB Garamond Medium"/>
              </a:rPr>
              <a:t>Music Band   </a:t>
            </a:r>
            <a:endParaRPr sz="12000">
              <a:solidFill>
                <a:srgbClr val="0097A7"/>
              </a:solidFill>
              <a:highlight>
                <a:srgbClr val="FFFFFF"/>
              </a:highlight>
              <a:latin typeface="EB Garamond Medium"/>
              <a:ea typeface="EB Garamond Medium"/>
              <a:cs typeface="EB Garamond Medium"/>
              <a:sym typeface="EB Garamond Medium"/>
            </a:endParaRPr>
          </a:p>
          <a:p>
            <a:pPr indent="0" lvl="0" marL="0" rtl="0" algn="l">
              <a:lnSpc>
                <a:spcPct val="115000"/>
              </a:lnSpc>
              <a:spcBef>
                <a:spcPts val="0"/>
              </a:spcBef>
              <a:spcAft>
                <a:spcPts val="0"/>
              </a:spcAft>
              <a:buClr>
                <a:srgbClr val="000000"/>
              </a:buClr>
              <a:buSzPts val="275"/>
              <a:buFont typeface="Arial"/>
              <a:buNone/>
            </a:pPr>
            <a:r>
              <a:t/>
            </a:r>
            <a:endParaRPr b="1" sz="12300">
              <a:solidFill>
                <a:srgbClr val="050505"/>
              </a:solidFill>
              <a:highlight>
                <a:srgbClr val="FFFFFF"/>
              </a:highlight>
            </a:endParaRPr>
          </a:p>
          <a:p>
            <a:pPr indent="0" lvl="0" marL="0" rtl="0" algn="l">
              <a:lnSpc>
                <a:spcPct val="115000"/>
              </a:lnSpc>
              <a:spcBef>
                <a:spcPts val="0"/>
              </a:spcBef>
              <a:spcAft>
                <a:spcPts val="0"/>
              </a:spcAft>
              <a:buNone/>
            </a:pPr>
            <a:r>
              <a:t/>
            </a:r>
            <a:endParaRPr b="1" sz="11900">
              <a:solidFill>
                <a:srgbClr val="050505"/>
              </a:solidFill>
              <a:highlight>
                <a:srgbClr val="FFFFFF"/>
              </a:highlight>
            </a:endParaRPr>
          </a:p>
          <a:p>
            <a:pPr indent="0" lvl="0" marL="0" rtl="0" algn="l">
              <a:lnSpc>
                <a:spcPct val="118750"/>
              </a:lnSpc>
              <a:spcBef>
                <a:spcPts val="0"/>
              </a:spcBef>
              <a:spcAft>
                <a:spcPts val="0"/>
              </a:spcAft>
              <a:buNone/>
            </a:pPr>
            <a:r>
              <a:t/>
            </a:r>
            <a:endParaRPr b="1" sz="11700">
              <a:solidFill>
                <a:srgbClr val="1C1E21"/>
              </a:solidFill>
              <a:highlight>
                <a:srgbClr val="FFFFFF"/>
              </a:highlight>
            </a:endParaRPr>
          </a:p>
          <a:p>
            <a:pPr indent="0" lvl="0" marL="0" rtl="0" algn="l">
              <a:lnSpc>
                <a:spcPct val="118750"/>
              </a:lnSpc>
              <a:spcBef>
                <a:spcPts val="0"/>
              </a:spcBef>
              <a:spcAft>
                <a:spcPts val="0"/>
              </a:spcAft>
              <a:buNone/>
            </a:pPr>
            <a:r>
              <a:t/>
            </a:r>
            <a:endParaRPr b="1" sz="12457">
              <a:solidFill>
                <a:srgbClr val="1C1E21"/>
              </a:solidFill>
              <a:highlight>
                <a:srgbClr val="FFFFFF"/>
              </a:highlight>
            </a:endParaRPr>
          </a:p>
          <a:p>
            <a:pPr indent="0" lvl="0" marL="0" rtl="0" algn="l">
              <a:lnSpc>
                <a:spcPct val="90000"/>
              </a:lnSpc>
              <a:spcBef>
                <a:spcPts val="0"/>
              </a:spcBef>
              <a:spcAft>
                <a:spcPts val="0"/>
              </a:spcAft>
              <a:buNone/>
            </a:pPr>
            <a:r>
              <a:t/>
            </a:r>
            <a:endParaRPr sz="3300">
              <a:solidFill>
                <a:srgbClr val="000000"/>
              </a:solidFill>
            </a:endParaRPr>
          </a:p>
        </p:txBody>
      </p:sp>
      <p:sp>
        <p:nvSpPr>
          <p:cNvPr id="55" name="Google Shape;55;p13"/>
          <p:cNvSpPr txBox="1"/>
          <p:nvPr/>
        </p:nvSpPr>
        <p:spPr>
          <a:xfrm>
            <a:off x="642143" y="3476350"/>
            <a:ext cx="828900" cy="235500"/>
          </a:xfrm>
          <a:prstGeom prst="rect">
            <a:avLst/>
          </a:prstGeom>
          <a:noFill/>
          <a:ln>
            <a:noFill/>
          </a:ln>
        </p:spPr>
        <p:txBody>
          <a:bodyPr anchorCtr="0" anchor="ctr"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Play"/>
              <a:buNone/>
            </a:pPr>
            <a:r>
              <a:rPr lang="en-GB" sz="1100" u="sng">
                <a:solidFill>
                  <a:schemeClr val="hlink"/>
                </a:solidFill>
                <a:latin typeface="Play"/>
                <a:ea typeface="Play"/>
                <a:cs typeface="Play"/>
                <a:sym typeface="Play"/>
                <a:hlinkClick r:id="rId3"/>
              </a:rPr>
              <a:t>Link</a:t>
            </a:r>
            <a:endParaRPr b="0" i="0" sz="1100" u="none" cap="none" strike="noStrike">
              <a:solidFill>
                <a:srgbClr val="000000"/>
              </a:solidFill>
              <a:latin typeface="Play"/>
              <a:ea typeface="Play"/>
              <a:cs typeface="Play"/>
              <a:sym typeface="Play"/>
            </a:endParaRPr>
          </a:p>
        </p:txBody>
      </p:sp>
      <p:sp>
        <p:nvSpPr>
          <p:cNvPr id="56" name="Google Shape;56;p13"/>
          <p:cNvSpPr txBox="1"/>
          <p:nvPr/>
        </p:nvSpPr>
        <p:spPr>
          <a:xfrm>
            <a:off x="631700" y="4000750"/>
            <a:ext cx="828900" cy="3000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action="ppaction://hlinksldjump" r:id="rId4"/>
              </a:rPr>
              <a:t>NA</a:t>
            </a:r>
            <a:endParaRPr b="0" i="0" sz="1100" u="none" cap="none" strike="noStrike">
              <a:solidFill>
                <a:srgbClr val="000000"/>
              </a:solidFill>
              <a:latin typeface="Arial"/>
              <a:ea typeface="Arial"/>
              <a:cs typeface="Arial"/>
              <a:sym typeface="Arial"/>
            </a:endParaRPr>
          </a:p>
        </p:txBody>
      </p:sp>
      <p:pic>
        <p:nvPicPr>
          <p:cNvPr id="57" name="Google Shape;57;p13"/>
          <p:cNvPicPr preferRelativeResize="0"/>
          <p:nvPr/>
        </p:nvPicPr>
        <p:blipFill rotWithShape="1">
          <a:blip r:embed="rId5">
            <a:alphaModFix/>
          </a:blip>
          <a:srcRect b="0" l="0" r="0" t="0"/>
          <a:stretch/>
        </p:blipFill>
        <p:spPr>
          <a:xfrm>
            <a:off x="232937" y="3886112"/>
            <a:ext cx="231648" cy="304804"/>
          </a:xfrm>
          <a:prstGeom prst="rect">
            <a:avLst/>
          </a:prstGeom>
          <a:noFill/>
          <a:ln>
            <a:noFill/>
          </a:ln>
        </p:spPr>
      </p:pic>
      <p:pic>
        <p:nvPicPr>
          <p:cNvPr id="58" name="Google Shape;58;p13"/>
          <p:cNvPicPr preferRelativeResize="0"/>
          <p:nvPr/>
        </p:nvPicPr>
        <p:blipFill rotWithShape="1">
          <a:blip r:embed="rId6">
            <a:alphaModFix/>
          </a:blip>
          <a:srcRect b="0" l="0" r="0" t="0"/>
          <a:stretch/>
        </p:blipFill>
        <p:spPr>
          <a:xfrm>
            <a:off x="221889" y="3369751"/>
            <a:ext cx="231648" cy="304804"/>
          </a:xfrm>
          <a:prstGeom prst="rect">
            <a:avLst/>
          </a:prstGeom>
          <a:noFill/>
          <a:ln>
            <a:noFill/>
          </a:ln>
        </p:spPr>
      </p:pic>
      <p:pic>
        <p:nvPicPr>
          <p:cNvPr id="59" name="Google Shape;59;p13"/>
          <p:cNvPicPr preferRelativeResize="0"/>
          <p:nvPr/>
        </p:nvPicPr>
        <p:blipFill rotWithShape="1">
          <a:blip r:embed="rId7">
            <a:alphaModFix/>
          </a:blip>
          <a:srcRect b="0" l="0" r="0" t="0"/>
          <a:stretch/>
        </p:blipFill>
        <p:spPr>
          <a:xfrm>
            <a:off x="166878" y="4264418"/>
            <a:ext cx="361200" cy="475266"/>
          </a:xfrm>
          <a:prstGeom prst="rect">
            <a:avLst/>
          </a:prstGeom>
          <a:noFill/>
          <a:ln>
            <a:noFill/>
          </a:ln>
        </p:spPr>
      </p:pic>
      <p:pic>
        <p:nvPicPr>
          <p:cNvPr id="60" name="Google Shape;60;p13"/>
          <p:cNvPicPr preferRelativeResize="0"/>
          <p:nvPr/>
        </p:nvPicPr>
        <p:blipFill rotWithShape="1">
          <a:blip r:embed="rId8">
            <a:alphaModFix/>
          </a:blip>
          <a:srcRect b="-2082" l="23763" r="50942" t="0"/>
          <a:stretch/>
        </p:blipFill>
        <p:spPr>
          <a:xfrm>
            <a:off x="227684" y="4717808"/>
            <a:ext cx="231649" cy="315538"/>
          </a:xfrm>
          <a:prstGeom prst="rect">
            <a:avLst/>
          </a:prstGeom>
          <a:noFill/>
          <a:ln>
            <a:noFill/>
          </a:ln>
        </p:spPr>
      </p:pic>
      <p:sp>
        <p:nvSpPr>
          <p:cNvPr id="61" name="Google Shape;61;p13"/>
          <p:cNvSpPr txBox="1"/>
          <p:nvPr/>
        </p:nvSpPr>
        <p:spPr>
          <a:xfrm>
            <a:off x="631696" y="4451918"/>
            <a:ext cx="475200" cy="2355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r:id="rId9"/>
              </a:rPr>
              <a:t>Link1</a:t>
            </a:r>
            <a:endParaRPr b="0" i="0" sz="1100" u="none" cap="none" strike="noStrike">
              <a:solidFill>
                <a:srgbClr val="000000"/>
              </a:solidFill>
              <a:latin typeface="Arial"/>
              <a:ea typeface="Arial"/>
              <a:cs typeface="Arial"/>
              <a:sym typeface="Arial"/>
            </a:endParaRPr>
          </a:p>
        </p:txBody>
      </p:sp>
      <p:sp>
        <p:nvSpPr>
          <p:cNvPr id="62" name="Google Shape;62;p13"/>
          <p:cNvSpPr txBox="1"/>
          <p:nvPr/>
        </p:nvSpPr>
        <p:spPr>
          <a:xfrm>
            <a:off x="1165096" y="4438345"/>
            <a:ext cx="620100" cy="2355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r:id="rId10"/>
              </a:rPr>
              <a:t>Link 2</a:t>
            </a:r>
            <a:endParaRPr b="0" i="0" sz="1100" u="none" cap="none" strike="noStrike">
              <a:solidFill>
                <a:srgbClr val="000000"/>
              </a:solidFill>
              <a:latin typeface="Arial"/>
              <a:ea typeface="Arial"/>
              <a:cs typeface="Arial"/>
              <a:sym typeface="Arial"/>
            </a:endParaRPr>
          </a:p>
        </p:txBody>
      </p:sp>
      <p:sp>
        <p:nvSpPr>
          <p:cNvPr id="63" name="Google Shape;63;p13">
            <a:hlinkClick action="ppaction://hlinksldjump" r:id="rId11"/>
          </p:cNvPr>
          <p:cNvSpPr txBox="1"/>
          <p:nvPr/>
        </p:nvSpPr>
        <p:spPr>
          <a:xfrm>
            <a:off x="1729161" y="4451927"/>
            <a:ext cx="475200" cy="235500"/>
          </a:xfrm>
          <a:prstGeom prst="rect">
            <a:avLst/>
          </a:prstGeom>
          <a:noFill/>
          <a:ln>
            <a:noFill/>
          </a:ln>
        </p:spPr>
        <p:txBody>
          <a:bodyPr anchorCtr="0" anchor="t" bIns="34275" lIns="68575" spcFirstLastPara="1" rIns="68575" wrap="square" tIns="34275">
            <a:normAutofit fontScale="85000"/>
          </a:bodyPr>
          <a:lstStyle/>
          <a:p>
            <a:pPr indent="0" lvl="0" marL="0" marR="0" rtl="0" algn="just">
              <a:lnSpc>
                <a:spcPct val="90000"/>
              </a:lnSpc>
              <a:spcBef>
                <a:spcPts val="0"/>
              </a:spcBef>
              <a:spcAft>
                <a:spcPts val="0"/>
              </a:spcAft>
              <a:buClr>
                <a:srgbClr val="000000"/>
              </a:buClr>
              <a:buSzPct val="100000"/>
              <a:buFont typeface="Arial"/>
              <a:buNone/>
            </a:pPr>
            <a:r>
              <a:rPr lang="en-GB" sz="1100" u="sng">
                <a:solidFill>
                  <a:schemeClr val="hlink"/>
                </a:solidFill>
                <a:hlinkClick r:id="rId12"/>
              </a:rPr>
              <a:t>Link 3</a:t>
            </a:r>
            <a:endParaRPr b="0" i="0" sz="1100" u="none" cap="none" strike="noStrike">
              <a:solidFill>
                <a:srgbClr val="000000"/>
              </a:solidFill>
              <a:latin typeface="Arial"/>
              <a:ea typeface="Arial"/>
              <a:cs typeface="Arial"/>
              <a:sym typeface="Arial"/>
            </a:endParaRPr>
          </a:p>
        </p:txBody>
      </p:sp>
      <p:sp>
        <p:nvSpPr>
          <p:cNvPr id="64" name="Google Shape;64;p13">
            <a:hlinkClick action="ppaction://hlinksldjump" r:id="rId13"/>
          </p:cNvPr>
          <p:cNvSpPr txBox="1"/>
          <p:nvPr/>
        </p:nvSpPr>
        <p:spPr>
          <a:xfrm>
            <a:off x="2156251" y="4431229"/>
            <a:ext cx="475200" cy="2769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r:id="rId14"/>
              </a:rPr>
              <a:t>link 4</a:t>
            </a:r>
            <a:endParaRPr b="0" i="0" sz="1100" u="none" cap="none" strike="noStrike">
              <a:solidFill>
                <a:srgbClr val="000000"/>
              </a:solidFill>
              <a:latin typeface="Arial"/>
              <a:ea typeface="Arial"/>
              <a:cs typeface="Arial"/>
              <a:sym typeface="Arial"/>
            </a:endParaRPr>
          </a:p>
        </p:txBody>
      </p:sp>
      <p:sp>
        <p:nvSpPr>
          <p:cNvPr id="65" name="Google Shape;65;p13">
            <a:hlinkClick action="ppaction://hlinksldjump" r:id="rId15"/>
          </p:cNvPr>
          <p:cNvSpPr txBox="1"/>
          <p:nvPr/>
        </p:nvSpPr>
        <p:spPr>
          <a:xfrm>
            <a:off x="642142" y="4764822"/>
            <a:ext cx="522900" cy="2355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r:id="rId16"/>
              </a:rPr>
              <a:t>Link</a:t>
            </a:r>
            <a:endParaRPr sz="1100">
              <a:solidFill>
                <a:srgbClr val="000000"/>
              </a:solidFill>
            </a:endParaRPr>
          </a:p>
        </p:txBody>
      </p:sp>
      <p:sp>
        <p:nvSpPr>
          <p:cNvPr id="66" name="Google Shape;66;p13"/>
          <p:cNvSpPr txBox="1"/>
          <p:nvPr/>
        </p:nvSpPr>
        <p:spPr>
          <a:xfrm>
            <a:off x="166875" y="753275"/>
            <a:ext cx="6605100" cy="1275900"/>
          </a:xfrm>
          <a:prstGeom prst="rect">
            <a:avLst/>
          </a:prstGeom>
          <a:noFill/>
          <a:ln>
            <a:noFill/>
          </a:ln>
        </p:spPr>
        <p:txBody>
          <a:bodyPr anchorCtr="0" anchor="t" bIns="34275" lIns="108000" spcFirstLastPara="1" rIns="68575" wrap="square" tIns="34275">
            <a:spAutoFit/>
          </a:bodyPr>
          <a:lstStyle/>
          <a:p>
            <a:pPr indent="0" lvl="0" marL="0" rtl="0" algn="l">
              <a:lnSpc>
                <a:spcPct val="115000"/>
              </a:lnSpc>
              <a:spcBef>
                <a:spcPts val="0"/>
              </a:spcBef>
              <a:spcAft>
                <a:spcPts val="2300"/>
              </a:spcAft>
              <a:buSzPts val="1100"/>
              <a:buNone/>
            </a:pPr>
            <a:r>
              <a:rPr lang="en-GB">
                <a:solidFill>
                  <a:srgbClr val="1F1F1F"/>
                </a:solidFill>
                <a:highlight>
                  <a:srgbClr val="FFFFFF"/>
                </a:highlight>
                <a:latin typeface="EB Garamond Medium"/>
                <a:ea typeface="EB Garamond Medium"/>
                <a:cs typeface="EB Garamond Medium"/>
                <a:sym typeface="EB Garamond Medium"/>
              </a:rPr>
              <a:t>One of India’s most promising musicians and gifted singer, songwriter and composer, Tritha is a rising figure in the world. She was invited to perform at the Cannes film festival 2019 in France for her music activist score in the “Coup de Cœur” award winning film – “Voyage for Change”. Travelled over 18 countries with her concerts and workshops, Tritha has 16  albums to her credit with her different projects. She is based presently in Goa</a:t>
            </a:r>
            <a:endParaRPr>
              <a:solidFill>
                <a:srgbClr val="000000"/>
              </a:solidFill>
              <a:highlight>
                <a:srgbClr val="FFFFFF"/>
              </a:highlight>
              <a:latin typeface="EB Garamond Medium"/>
              <a:ea typeface="EB Garamond Medium"/>
              <a:cs typeface="EB Garamond Medium"/>
              <a:sym typeface="EB Garamond Medium"/>
            </a:endParaRPr>
          </a:p>
        </p:txBody>
      </p:sp>
      <p:pic>
        <p:nvPicPr>
          <p:cNvPr id="67" name="Google Shape;67;p13"/>
          <p:cNvPicPr preferRelativeResize="0"/>
          <p:nvPr/>
        </p:nvPicPr>
        <p:blipFill rotWithShape="1">
          <a:blip r:embed="rId17">
            <a:alphaModFix/>
          </a:blip>
          <a:srcRect b="-2322" l="61084" r="20381" t="0"/>
          <a:stretch/>
        </p:blipFill>
        <p:spPr>
          <a:xfrm>
            <a:off x="190043" y="2501190"/>
            <a:ext cx="317440" cy="461196"/>
          </a:xfrm>
          <a:prstGeom prst="rect">
            <a:avLst/>
          </a:prstGeom>
          <a:noFill/>
          <a:ln>
            <a:noFill/>
          </a:ln>
        </p:spPr>
      </p:pic>
      <p:sp>
        <p:nvSpPr>
          <p:cNvPr id="68" name="Google Shape;68;p13"/>
          <p:cNvSpPr txBox="1"/>
          <p:nvPr/>
        </p:nvSpPr>
        <p:spPr>
          <a:xfrm>
            <a:off x="631704" y="2472950"/>
            <a:ext cx="2910000" cy="276900"/>
          </a:xfrm>
          <a:prstGeom prst="rect">
            <a:avLst/>
          </a:prstGeom>
          <a:noFill/>
          <a:ln>
            <a:noFill/>
          </a:ln>
        </p:spPr>
        <p:txBody>
          <a:bodyPr anchorCtr="0" anchor="t" bIns="34275" lIns="68575" spcFirstLastPara="1" rIns="68575" wrap="square" tIns="34275">
            <a:spAutoFit/>
          </a:bodyPr>
          <a:lstStyle/>
          <a:p>
            <a:pPr indent="0" lvl="0" marL="0" marR="12700" rtl="0" algn="l">
              <a:lnSpc>
                <a:spcPct val="133330"/>
              </a:lnSpc>
              <a:spcBef>
                <a:spcPts val="0"/>
              </a:spcBef>
              <a:spcAft>
                <a:spcPts val="0"/>
              </a:spcAft>
              <a:buNone/>
            </a:pPr>
            <a:r>
              <a:rPr lang="en-GB" sz="1350">
                <a:highlight>
                  <a:srgbClr val="FFFFFF"/>
                </a:highlight>
              </a:rPr>
              <a:t>9654382040</a:t>
            </a:r>
            <a:endParaRPr sz="2000">
              <a:solidFill>
                <a:srgbClr val="1C1E21"/>
              </a:solidFill>
              <a:highlight>
                <a:srgbClr val="FFFFFF"/>
              </a:highlight>
            </a:endParaRPr>
          </a:p>
        </p:txBody>
      </p:sp>
      <p:pic>
        <p:nvPicPr>
          <p:cNvPr id="69" name="Google Shape;69;p13"/>
          <p:cNvPicPr preferRelativeResize="0"/>
          <p:nvPr/>
        </p:nvPicPr>
        <p:blipFill rotWithShape="1">
          <a:blip r:embed="rId18">
            <a:alphaModFix/>
          </a:blip>
          <a:srcRect b="11133" l="16164" r="71949" t="11979"/>
          <a:stretch/>
        </p:blipFill>
        <p:spPr>
          <a:xfrm>
            <a:off x="189354" y="2972913"/>
            <a:ext cx="296718" cy="386279"/>
          </a:xfrm>
          <a:prstGeom prst="rect">
            <a:avLst/>
          </a:prstGeom>
          <a:noFill/>
          <a:ln>
            <a:noFill/>
          </a:ln>
        </p:spPr>
      </p:pic>
      <p:sp>
        <p:nvSpPr>
          <p:cNvPr id="70" name="Google Shape;70;p13"/>
          <p:cNvSpPr txBox="1"/>
          <p:nvPr/>
        </p:nvSpPr>
        <p:spPr>
          <a:xfrm>
            <a:off x="631700" y="3011850"/>
            <a:ext cx="4377000" cy="300000"/>
          </a:xfrm>
          <a:prstGeom prst="rect">
            <a:avLst/>
          </a:prstGeom>
          <a:noFill/>
          <a:ln>
            <a:noFill/>
          </a:ln>
        </p:spPr>
        <p:txBody>
          <a:bodyPr anchorCtr="0" anchor="t" bIns="34275" lIns="68575" spcFirstLastPara="1" rIns="68575" wrap="square" tIns="34275">
            <a:spAutoFit/>
          </a:bodyPr>
          <a:lstStyle/>
          <a:p>
            <a:pPr indent="0" lvl="0" marL="0" marR="177800" rtl="0" algn="l">
              <a:lnSpc>
                <a:spcPct val="133330"/>
              </a:lnSpc>
              <a:spcBef>
                <a:spcPts val="0"/>
              </a:spcBef>
              <a:spcAft>
                <a:spcPts val="1900"/>
              </a:spcAft>
              <a:buNone/>
            </a:pPr>
            <a:r>
              <a:rPr lang="en-GB" sz="1500">
                <a:latin typeface="Georgia"/>
                <a:ea typeface="Georgia"/>
                <a:cs typeface="Georgia"/>
                <a:sym typeface="Georgia"/>
              </a:rPr>
              <a:t>booktritha@gmail.com/trithasinha@gmail.com</a:t>
            </a:r>
            <a:endParaRPr sz="1500">
              <a:latin typeface="Georgia"/>
              <a:ea typeface="Georgia"/>
              <a:cs typeface="Georgia"/>
              <a:sym typeface="Georgia"/>
            </a:endParaRPr>
          </a:p>
        </p:txBody>
      </p:sp>
      <p:sp>
        <p:nvSpPr>
          <p:cNvPr id="71" name="Google Shape;71;p13">
            <a:hlinkClick action="ppaction://hlinksldjump" r:id="rId19"/>
          </p:cNvPr>
          <p:cNvSpPr txBox="1"/>
          <p:nvPr/>
        </p:nvSpPr>
        <p:spPr>
          <a:xfrm>
            <a:off x="2687601" y="4458680"/>
            <a:ext cx="707700" cy="222000"/>
          </a:xfrm>
          <a:prstGeom prst="rect">
            <a:avLst/>
          </a:prstGeom>
          <a:noFill/>
          <a:ln>
            <a:noFill/>
          </a:ln>
        </p:spPr>
        <p:txBody>
          <a:bodyPr anchorCtr="0" anchor="t" bIns="34275" lIns="68575" spcFirstLastPara="1" rIns="68575" wrap="square" tIns="34275">
            <a:normAutofit/>
          </a:bodyPr>
          <a:lstStyle/>
          <a:p>
            <a:pPr indent="0" lvl="0" marL="0" marR="0" rtl="0" algn="just">
              <a:lnSpc>
                <a:spcPct val="90000"/>
              </a:lnSpc>
              <a:spcBef>
                <a:spcPts val="0"/>
              </a:spcBef>
              <a:spcAft>
                <a:spcPts val="0"/>
              </a:spcAft>
              <a:buClr>
                <a:srgbClr val="000000"/>
              </a:buClr>
              <a:buSzPts val="1100"/>
              <a:buFont typeface="Arial"/>
              <a:buNone/>
            </a:pPr>
            <a:r>
              <a:rPr lang="en-GB" sz="1100" u="sng">
                <a:solidFill>
                  <a:schemeClr val="hlink"/>
                </a:solidFill>
                <a:hlinkClick r:id="rId20"/>
              </a:rPr>
              <a:t>Link 5</a:t>
            </a:r>
            <a:endParaRPr b="0" i="0" sz="1100" u="none" cap="none" strike="noStrike">
              <a:solidFill>
                <a:srgbClr val="000000"/>
              </a:solidFill>
              <a:latin typeface="Arial"/>
              <a:ea typeface="Arial"/>
              <a:cs typeface="Arial"/>
              <a:sym typeface="Arial"/>
            </a:endParaRPr>
          </a:p>
        </p:txBody>
      </p:sp>
      <p:pic>
        <p:nvPicPr>
          <p:cNvPr descr="No photo description available." id="72" name="Google Shape;72;p13"/>
          <p:cNvPicPr preferRelativeResize="0"/>
          <p:nvPr/>
        </p:nvPicPr>
        <p:blipFill>
          <a:blip r:embed="rId21">
            <a:alphaModFix/>
          </a:blip>
          <a:stretch>
            <a:fillRect/>
          </a:stretch>
        </p:blipFill>
        <p:spPr>
          <a:xfrm>
            <a:off x="6014875" y="2029175"/>
            <a:ext cx="1476125" cy="1476125"/>
          </a:xfrm>
          <a:prstGeom prst="rect">
            <a:avLst/>
          </a:prstGeom>
          <a:noFill/>
          <a:ln>
            <a:noFill/>
          </a:ln>
        </p:spPr>
      </p:pic>
      <p:pic>
        <p:nvPicPr>
          <p:cNvPr descr="No photo description available." id="73" name="Google Shape;73;p13"/>
          <p:cNvPicPr preferRelativeResize="0"/>
          <p:nvPr/>
        </p:nvPicPr>
        <p:blipFill>
          <a:blip r:embed="rId22">
            <a:alphaModFix/>
          </a:blip>
          <a:stretch>
            <a:fillRect/>
          </a:stretch>
        </p:blipFill>
        <p:spPr>
          <a:xfrm>
            <a:off x="5944000" y="3596500"/>
            <a:ext cx="1547003" cy="1547003"/>
          </a:xfrm>
          <a:prstGeom prst="rect">
            <a:avLst/>
          </a:prstGeom>
          <a:noFill/>
          <a:ln>
            <a:noFill/>
          </a:ln>
        </p:spPr>
      </p:pic>
      <p:pic>
        <p:nvPicPr>
          <p:cNvPr descr="No photo description available." id="74" name="Google Shape;74;p13"/>
          <p:cNvPicPr preferRelativeResize="0"/>
          <p:nvPr/>
        </p:nvPicPr>
        <p:blipFill>
          <a:blip r:embed="rId23">
            <a:alphaModFix/>
          </a:blip>
          <a:stretch>
            <a:fillRect/>
          </a:stretch>
        </p:blipFill>
        <p:spPr>
          <a:xfrm>
            <a:off x="7597000" y="320100"/>
            <a:ext cx="1547003" cy="1547003"/>
          </a:xfrm>
          <a:prstGeom prst="rect">
            <a:avLst/>
          </a:prstGeom>
          <a:noFill/>
          <a:ln>
            <a:noFill/>
          </a:ln>
        </p:spPr>
      </p:pic>
      <p:pic>
        <p:nvPicPr>
          <p:cNvPr descr="No photo description available." id="75" name="Google Shape;75;p13"/>
          <p:cNvPicPr preferRelativeResize="0"/>
          <p:nvPr/>
        </p:nvPicPr>
        <p:blipFill>
          <a:blip r:embed="rId24">
            <a:alphaModFix/>
          </a:blip>
          <a:stretch>
            <a:fillRect/>
          </a:stretch>
        </p:blipFill>
        <p:spPr>
          <a:xfrm>
            <a:off x="7597000" y="1958288"/>
            <a:ext cx="1547003" cy="1547003"/>
          </a:xfrm>
          <a:prstGeom prst="rect">
            <a:avLst/>
          </a:prstGeom>
          <a:noFill/>
          <a:ln>
            <a:noFill/>
          </a:ln>
        </p:spPr>
      </p:pic>
      <p:pic>
        <p:nvPicPr>
          <p:cNvPr descr="No photo description available." id="76" name="Google Shape;76;p13"/>
          <p:cNvPicPr preferRelativeResize="0"/>
          <p:nvPr/>
        </p:nvPicPr>
        <p:blipFill>
          <a:blip r:embed="rId25">
            <a:alphaModFix/>
          </a:blip>
          <a:stretch>
            <a:fillRect/>
          </a:stretch>
        </p:blipFill>
        <p:spPr>
          <a:xfrm>
            <a:off x="7597000" y="3596500"/>
            <a:ext cx="1547003" cy="1547003"/>
          </a:xfrm>
          <a:prstGeom prst="rect">
            <a:avLst/>
          </a:prstGeom>
          <a:noFill/>
          <a:ln>
            <a:noFill/>
          </a:ln>
        </p:spPr>
      </p:pic>
      <p:pic>
        <p:nvPicPr>
          <p:cNvPr descr="No photo description available." id="77" name="Google Shape;77;p13"/>
          <p:cNvPicPr preferRelativeResize="0"/>
          <p:nvPr/>
        </p:nvPicPr>
        <p:blipFill>
          <a:blip r:embed="rId25">
            <a:alphaModFix/>
          </a:blip>
          <a:stretch>
            <a:fillRect/>
          </a:stretch>
        </p:blipFill>
        <p:spPr>
          <a:xfrm>
            <a:off x="4297700" y="3596500"/>
            <a:ext cx="1547003" cy="154700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