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  <p:embeddedFont>
      <p:font typeface="Playfair Display SemiBold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3" Type="http://schemas.openxmlformats.org/officeDocument/2006/relationships/font" Target="fonts/PlayfairDisplaySemiBold-regular.fntdata"/><Relationship Id="rId12" Type="http://schemas.openxmlformats.org/officeDocument/2006/relationships/font" Target="fonts/EBGaramondMedium-boldItalic.fntdata"/><Relationship Id="rId15" Type="http://schemas.openxmlformats.org/officeDocument/2006/relationships/font" Target="fonts/PlayfairDisplaySemiBold-italic.fntdata"/><Relationship Id="rId14" Type="http://schemas.openxmlformats.org/officeDocument/2006/relationships/font" Target="fonts/PlayfairDisplaySemiBold-bold.fntdata"/><Relationship Id="rId16" Type="http://schemas.openxmlformats.org/officeDocument/2006/relationships/font" Target="fonts/PlayfairDisplaySemiBold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1.xml"/><Relationship Id="rId22" Type="http://schemas.openxmlformats.org/officeDocument/2006/relationships/image" Target="../media/image7.png"/><Relationship Id="rId21" Type="http://schemas.openxmlformats.org/officeDocument/2006/relationships/hyperlink" Target="https://www.youtube.com/watch?v=JCQXZdpxou0" TargetMode="External"/><Relationship Id="rId24" Type="http://schemas.openxmlformats.org/officeDocument/2006/relationships/image" Target="../media/image10.png"/><Relationship Id="rId23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instagram.com/vasundhara_vee/" TargetMode="External"/><Relationship Id="rId4" Type="http://schemas.openxmlformats.org/officeDocument/2006/relationships/hyperlink" Target="http://www.facebook.com/vasundhara.vee.music" TargetMode="External"/><Relationship Id="rId9" Type="http://schemas.openxmlformats.org/officeDocument/2006/relationships/hyperlink" Target="https://www.youtube.com/channel/UCIPvPt6okEPuohEcw9qJzgw/featured" TargetMode="External"/><Relationship Id="rId26" Type="http://schemas.openxmlformats.org/officeDocument/2006/relationships/image" Target="../media/image11.png"/><Relationship Id="rId25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5.jpg"/><Relationship Id="rId8" Type="http://schemas.openxmlformats.org/officeDocument/2006/relationships/image" Target="../media/image6.jpg"/><Relationship Id="rId11" Type="http://schemas.openxmlformats.org/officeDocument/2006/relationships/hyperlink" Target="https://www.youtube.com/watch?v=RU6FMBBjbGM" TargetMode="External"/><Relationship Id="rId10" Type="http://schemas.openxmlformats.org/officeDocument/2006/relationships/slide" Target="/ppt/slides/slide1.xml"/><Relationship Id="rId13" Type="http://schemas.openxmlformats.org/officeDocument/2006/relationships/hyperlink" Target="https://www.youtube.com/watch?v=FLs88k9yLbQ" TargetMode="External"/><Relationship Id="rId12" Type="http://schemas.openxmlformats.org/officeDocument/2006/relationships/slide" Target="/ppt/slides/slide1.xml"/><Relationship Id="rId15" Type="http://schemas.openxmlformats.org/officeDocument/2006/relationships/hyperlink" Target="https://www.youtube.com/watch?v=abyO_NsSOx0" TargetMode="External"/><Relationship Id="rId14" Type="http://schemas.openxmlformats.org/officeDocument/2006/relationships/slide" Target="/ppt/slides/slide1.xml"/><Relationship Id="rId17" Type="http://schemas.openxmlformats.org/officeDocument/2006/relationships/hyperlink" Target="http://vasundharavee.com" TargetMode="External"/><Relationship Id="rId16" Type="http://schemas.openxmlformats.org/officeDocument/2006/relationships/slide" Target="/ppt/slides/slide1.xml"/><Relationship Id="rId19" Type="http://schemas.openxmlformats.org/officeDocument/2006/relationships/image" Target="../media/image4.jpg"/><Relationship Id="rId18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9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" sz="12000">
                <a:solidFill>
                  <a:srgbClr val="050505"/>
                </a:solidFill>
                <a:highlight>
                  <a:srgbClr val="FFFFFF"/>
                </a:highlight>
              </a:rPr>
              <a:t>Vasundhara Vee - Singer</a:t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6886" y="3451301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886" y="39469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action="ppaction://hlinksldjump" r:id="rId10"/>
          </p:cNvPr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1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2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3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4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5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6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7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500">
                <a:solidFill>
                  <a:srgbClr val="0097A7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Vasundhara Vee</a:t>
            </a:r>
            <a:r>
              <a:rPr lang="en" sz="1500">
                <a:solidFill>
                  <a:schemeClr val="dk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is an award winning Jazz and Soul </a:t>
            </a:r>
            <a:r>
              <a:rPr lang="en" sz="1500">
                <a:solidFill>
                  <a:srgbClr val="0097A7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singer </a:t>
            </a:r>
            <a:r>
              <a:rPr lang="en" sz="1500">
                <a:solidFill>
                  <a:schemeClr val="dk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known for her </a:t>
            </a:r>
            <a:r>
              <a:rPr lang="en" sz="1500">
                <a:solidFill>
                  <a:srgbClr val="0097A7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evocative power-vocals</a:t>
            </a:r>
            <a:r>
              <a:rPr lang="en" sz="1500">
                <a:solidFill>
                  <a:schemeClr val="dk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, high-groove concerts and compelling vocal depth.</a:t>
            </a:r>
            <a:endParaRPr i="1" sz="1500">
              <a:solidFill>
                <a:schemeClr val="dk2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4A86E8"/>
              </a:solidFill>
              <a:highlight>
                <a:srgbClr val="FFFFFF"/>
              </a:highlight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8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9899331275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9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indieviants@gmail.com/blue.zephyrs@gmail.com</a:t>
            </a:r>
            <a:endParaRPr/>
          </a:p>
        </p:txBody>
      </p:sp>
      <p:sp>
        <p:nvSpPr>
          <p:cNvPr id="71" name="Google Shape;71;p13">
            <a:hlinkClick action="ppaction://hlinksldjump" r:id="rId20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21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522735" y="3296549"/>
            <a:ext cx="2657463" cy="177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316835" y="3908650"/>
            <a:ext cx="1780628" cy="1186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270299" y="117596"/>
            <a:ext cx="1873700" cy="12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270289" y="2614650"/>
            <a:ext cx="1873714" cy="125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270300" y="1519625"/>
            <a:ext cx="1873700" cy="1052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