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EbOEQ7pLmfs&amp;list=PL2GkPgY4Odd8GcpiH8vjy4LYzc8gN7WXW&amp;index=3" TargetMode="External"/><Relationship Id="rId22" Type="http://schemas.openxmlformats.org/officeDocument/2006/relationships/image" Target="../media/image11.jpg"/><Relationship Id="rId21" Type="http://schemas.openxmlformats.org/officeDocument/2006/relationships/image" Target="../media/image8.jpg"/><Relationship Id="rId24" Type="http://schemas.openxmlformats.org/officeDocument/2006/relationships/image" Target="../media/image9.jpg"/><Relationship Id="rId23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vendettavault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channel/UCklnHJNHu-01PrdrNnErK5Q" TargetMode="External"/><Relationship Id="rId26" Type="http://schemas.openxmlformats.org/officeDocument/2006/relationships/image" Target="../media/image6.jpg"/><Relationship Id="rId25" Type="http://schemas.openxmlformats.org/officeDocument/2006/relationships/image" Target="../media/image10.jp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3.jpg"/><Relationship Id="rId8" Type="http://schemas.openxmlformats.org/officeDocument/2006/relationships/image" Target="../media/image1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lbNAgOW3794&amp;list=PL2GkPgY4Odd8GcpiH8vjy4LYzc8gN7WXW&amp;index=2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EbOEQ7pLmfs&amp;list=PL2GkPgY4Odd8GcpiH8vjy4LYzc8gN7WXW&amp;index=3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uteZHilMJu8&amp;list=PL2GkPgY4Odd8GcpiH8vjy4LYzc8gN7WXW&amp;index=4" TargetMode="External"/><Relationship Id="rId17" Type="http://schemas.openxmlformats.org/officeDocument/2006/relationships/image" Target="../media/image7.jpg"/><Relationship Id="rId16" Type="http://schemas.openxmlformats.org/officeDocument/2006/relationships/hyperlink" Target="http://www1.vendetta-theband.com/" TargetMode="External"/><Relationship Id="rId19" Type="http://schemas.openxmlformats.org/officeDocument/2006/relationships/slide" Target="/ppt/slides/slide1.xml"/><Relationship Id="rId1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Vendetta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Music Band  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6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300"/>
              </a:spcAft>
              <a:buSzPts val="1100"/>
              <a:buNone/>
            </a:pPr>
            <a:r>
              <a:rPr lang="en-GB" sz="1800">
                <a:solidFill>
                  <a:srgbClr val="050505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It's Ed here, formerly of Vendetta. Further to the previous post, here are the remixes on You Tube as playlists. </a:t>
            </a:r>
            <a:endParaRPr sz="1800">
              <a:solidFill>
                <a:srgbClr val="050505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31704" y="2472950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8527343423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MosesKoul@Hotmail.com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59625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892800" y="1958288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892800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97000" y="320100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97000" y="1958288"/>
            <a:ext cx="1547003" cy="1547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7" name="Google Shape;7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597000" y="3596500"/>
            <a:ext cx="1547003" cy="1547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